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CDD1-C56A-4D4B-AFFD-8B2DB010C2BC}" type="datetimeFigureOut">
              <a:rPr lang="pl-PL" smtClean="0"/>
              <a:pPr/>
              <a:t>2015-06-29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114B4-1AC4-4B71-BE8D-C54B0498B65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0"/>
          </a:xfrm>
        </p:spPr>
        <p:txBody>
          <a:bodyPr>
            <a:noAutofit/>
          </a:bodyPr>
          <a:lstStyle/>
          <a:p>
            <a:pPr algn="l"/>
            <a:r>
              <a:rPr lang="pl-PL" sz="3000" b="1" dirty="0" smtClean="0">
                <a:solidFill>
                  <a:srgbClr val="FFFF00"/>
                </a:solidFill>
              </a:rPr>
              <a:t/>
            </a:r>
            <a:br>
              <a:rPr lang="pl-PL" sz="3000" b="1" dirty="0" smtClean="0">
                <a:solidFill>
                  <a:srgbClr val="FFFF00"/>
                </a:solidFill>
              </a:rPr>
            </a:br>
            <a:r>
              <a:rPr lang="pl-PL" sz="3000" b="1" dirty="0" smtClean="0">
                <a:solidFill>
                  <a:srgbClr val="FFFF00"/>
                </a:solidFill>
              </a:rPr>
              <a:t>			</a:t>
            </a:r>
            <a:r>
              <a:rPr lang="pl-PL" sz="3200" b="1" dirty="0" smtClean="0">
                <a:solidFill>
                  <a:srgbClr val="FFFF00"/>
                </a:solidFill>
              </a:rPr>
              <a:t>Klasa </a:t>
            </a:r>
            <a:r>
              <a:rPr lang="pl-PL" sz="3200" b="1" dirty="0" err="1">
                <a:solidFill>
                  <a:srgbClr val="FFFF00"/>
                </a:solidFill>
              </a:rPr>
              <a:t>IVa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1. Piotr </a:t>
            </a:r>
            <a:r>
              <a:rPr lang="pl-PL" sz="3000" dirty="0" err="1" smtClean="0">
                <a:solidFill>
                  <a:srgbClr val="FFFF00"/>
                </a:solidFill>
              </a:rPr>
              <a:t>Dziwulski</a:t>
            </a:r>
            <a:r>
              <a:rPr lang="pl-PL" sz="3000" dirty="0" smtClean="0">
                <a:solidFill>
                  <a:srgbClr val="FFFF00"/>
                </a:solidFill>
              </a:rPr>
              <a:t>	 </a:t>
            </a:r>
            <a:r>
              <a:rPr lang="pl-PL" sz="3000" dirty="0">
                <a:solidFill>
                  <a:srgbClr val="FFFF00"/>
                </a:solidFill>
              </a:rPr>
              <a:t>	</a:t>
            </a:r>
            <a:r>
              <a:rPr lang="pl-PL" sz="3000" dirty="0" smtClean="0">
                <a:solidFill>
                  <a:srgbClr val="FFFF00"/>
                </a:solidFill>
              </a:rPr>
              <a:t>-	4,91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2. Paulina </a:t>
            </a:r>
            <a:r>
              <a:rPr lang="pl-PL" sz="3000" dirty="0" err="1" smtClean="0">
                <a:solidFill>
                  <a:srgbClr val="FFFF00"/>
                </a:solidFill>
              </a:rPr>
              <a:t>Ginalska</a:t>
            </a:r>
            <a:r>
              <a:rPr lang="pl-PL" sz="3000" dirty="0" smtClean="0">
                <a:solidFill>
                  <a:srgbClr val="FFFF00"/>
                </a:solidFill>
              </a:rPr>
              <a:t>	-	4,92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3. Wiktoria </a:t>
            </a:r>
            <a:r>
              <a:rPr lang="pl-PL" sz="3000" dirty="0" err="1" smtClean="0">
                <a:solidFill>
                  <a:srgbClr val="FFFF00"/>
                </a:solidFill>
              </a:rPr>
              <a:t>Grefkowicz</a:t>
            </a:r>
            <a:r>
              <a:rPr lang="pl-PL" sz="3000" dirty="0" smtClean="0">
                <a:solidFill>
                  <a:srgbClr val="FFFF00"/>
                </a:solidFill>
              </a:rPr>
              <a:t>	-	5,08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4. Róża Makówka		-	5,50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5. Julia Marszałek		-	5,17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6. Filip Mroczek		-	5,33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7. Małgorzata Stefańska -	4,83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8. Iga Pawłowska		-	5,00	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9. Wiktor Kosiński	-	4,83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10. Wojciech Chwastek	-	4,75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11. Karolina </a:t>
            </a:r>
            <a:r>
              <a:rPr lang="pl-PL" sz="3000" dirty="0" err="1" smtClean="0">
                <a:solidFill>
                  <a:srgbClr val="FFFF00"/>
                </a:solidFill>
              </a:rPr>
              <a:t>Gregorczuk</a:t>
            </a:r>
            <a:r>
              <a:rPr lang="pl-PL" sz="3000" dirty="0" smtClean="0">
                <a:solidFill>
                  <a:srgbClr val="FFFF00"/>
                </a:solidFill>
              </a:rPr>
              <a:t>-	4,75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12. Sebastian Janowski	-	5,00	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endParaRPr lang="pl-PL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2688"/>
          </a:xfrm>
        </p:spPr>
        <p:txBody>
          <a:bodyPr>
            <a:noAutofit/>
          </a:bodyPr>
          <a:lstStyle/>
          <a:p>
            <a:pPr algn="l"/>
            <a:r>
              <a:rPr lang="pl-PL" sz="3200" b="1" dirty="0" smtClean="0">
                <a:solidFill>
                  <a:srgbClr val="FFFF00"/>
                </a:solidFill>
                <a:latin typeface="+mn-lt"/>
              </a:rPr>
              <a:t>			Klasy IV</a:t>
            </a:r>
            <a:br>
              <a:rPr lang="pl-PL" sz="3200" b="1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Róża Makówka	   		-	5,50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  (stypendium i Nagroda Dyrektora)</a:t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Filip Mroczek	   		-	5,33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Oliwia 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Dziurna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	  		-	5,42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 Maja Makowska   		-	5,33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 Aleksandra Sochaczewska	-	5,33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 Michał 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Ciepieniak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		-	5,25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wz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 Kinga 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Gumieniak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>		-	5,25	</a:t>
            </a:r>
            <a:r>
              <a:rPr lang="pl-PL" sz="3200" dirty="0" err="1" smtClean="0">
                <a:solidFill>
                  <a:srgbClr val="FFFF00"/>
                </a:solidFill>
                <a:latin typeface="+mn-lt"/>
              </a:rPr>
              <a:t>bdb</a:t>
            </a:r>
            <a:r>
              <a:rPr lang="pl-PL" sz="32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pl-PL" sz="3200" dirty="0" smtClean="0">
                <a:solidFill>
                  <a:srgbClr val="FFFF00"/>
                </a:solidFill>
                <a:latin typeface="+mn-lt"/>
              </a:rPr>
            </a:br>
            <a:endParaRPr lang="pl-PL" sz="32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pPr algn="l"/>
            <a:r>
              <a:rPr lang="pl-PL" sz="3100" b="1" dirty="0" smtClean="0">
                <a:solidFill>
                  <a:srgbClr val="FFFF00"/>
                </a:solidFill>
              </a:rPr>
              <a:t/>
            </a:r>
            <a:br>
              <a:rPr lang="pl-PL" sz="3100" b="1" dirty="0" smtClean="0">
                <a:solidFill>
                  <a:srgbClr val="FFFF00"/>
                </a:solidFill>
              </a:rPr>
            </a:br>
            <a:r>
              <a:rPr lang="pl-PL" sz="3100" b="1" dirty="0" smtClean="0">
                <a:solidFill>
                  <a:srgbClr val="FFFF00"/>
                </a:solidFill>
              </a:rPr>
              <a:t/>
            </a:r>
            <a:br>
              <a:rPr lang="pl-PL" sz="3100" b="1" dirty="0" smtClean="0">
                <a:solidFill>
                  <a:srgbClr val="FFFF00"/>
                </a:solidFill>
              </a:rPr>
            </a:br>
            <a:r>
              <a:rPr lang="pl-PL" sz="3100" b="1" dirty="0" smtClean="0">
                <a:solidFill>
                  <a:srgbClr val="FFFF00"/>
                </a:solidFill>
              </a:rPr>
              <a:t/>
            </a:r>
            <a:br>
              <a:rPr lang="pl-PL" sz="3100" b="1" dirty="0" smtClean="0">
                <a:solidFill>
                  <a:srgbClr val="FFFF00"/>
                </a:solidFill>
              </a:rPr>
            </a:br>
            <a:r>
              <a:rPr lang="pl-PL" sz="3100" b="1" dirty="0" smtClean="0">
                <a:solidFill>
                  <a:srgbClr val="FFFF00"/>
                </a:solidFill>
              </a:rPr>
              <a:t>			Klasy V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Zofia Stawicka			-	5,33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Zofia Górska				-	6,0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Nadia Paszyńska			-	5,42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Aleksandra Stachyra		-	5,25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Adrian </a:t>
            </a:r>
            <a:r>
              <a:rPr lang="pl-PL" sz="3100" dirty="0" err="1" smtClean="0">
                <a:solidFill>
                  <a:srgbClr val="FFFF00"/>
                </a:solidFill>
              </a:rPr>
              <a:t>Kaźmierczuk</a:t>
            </a:r>
            <a:r>
              <a:rPr lang="pl-PL" sz="3100" dirty="0" smtClean="0">
                <a:solidFill>
                  <a:srgbClr val="FFFF00"/>
                </a:solidFill>
              </a:rPr>
              <a:t>		-	5,33	</a:t>
            </a:r>
            <a:r>
              <a:rPr lang="pl-PL" sz="3100" dirty="0" err="1" smtClean="0">
                <a:solidFill>
                  <a:srgbClr val="FFFF00"/>
                </a:solidFill>
              </a:rPr>
              <a:t>bdb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Marta </a:t>
            </a:r>
            <a:r>
              <a:rPr lang="pl-PL" sz="3100" dirty="0" err="1" smtClean="0">
                <a:solidFill>
                  <a:srgbClr val="FFFF00"/>
                </a:solidFill>
              </a:rPr>
              <a:t>Charzyńska</a:t>
            </a:r>
            <a:r>
              <a:rPr lang="pl-PL" sz="3100" dirty="0" smtClean="0">
                <a:solidFill>
                  <a:srgbClr val="FFFF00"/>
                </a:solidFill>
              </a:rPr>
              <a:t>			-	5,25	</a:t>
            </a:r>
            <a:r>
              <a:rPr lang="pl-PL" sz="3100" dirty="0" err="1" smtClean="0">
                <a:solidFill>
                  <a:srgbClr val="FFFF00"/>
                </a:solidFill>
              </a:rPr>
              <a:t>bdb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Julia Jankowska			-	5,50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Anna </a:t>
            </a:r>
            <a:r>
              <a:rPr lang="pl-PL" sz="3100" dirty="0" err="1" smtClean="0">
                <a:solidFill>
                  <a:srgbClr val="FFFF00"/>
                </a:solidFill>
              </a:rPr>
              <a:t>Koziestańska</a:t>
            </a:r>
            <a:r>
              <a:rPr lang="pl-PL" sz="3100" dirty="0" smtClean="0">
                <a:solidFill>
                  <a:srgbClr val="FFFF00"/>
                </a:solidFill>
              </a:rPr>
              <a:t>			-	5,33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Kamil </a:t>
            </a:r>
            <a:r>
              <a:rPr lang="pl-PL" sz="3100" dirty="0" err="1" smtClean="0">
                <a:solidFill>
                  <a:srgbClr val="FFFF00"/>
                </a:solidFill>
              </a:rPr>
              <a:t>Kunecki</a:t>
            </a:r>
            <a:r>
              <a:rPr lang="pl-PL" sz="3100" dirty="0" smtClean="0">
                <a:solidFill>
                  <a:srgbClr val="FFFF00"/>
                </a:solidFill>
              </a:rPr>
              <a:t>			-	5,25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Natalia Nowakowska		-	5,50	</a:t>
            </a:r>
            <a:r>
              <a:rPr lang="pl-PL" sz="3100" dirty="0" err="1" smtClean="0">
                <a:solidFill>
                  <a:srgbClr val="FFFF00"/>
                </a:solidFill>
              </a:rPr>
              <a:t>wz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(stypendium i Nagroda Dyrektora)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 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pl-PL" sz="3100" b="1" dirty="0" smtClean="0">
                <a:solidFill>
                  <a:srgbClr val="FFFF00"/>
                </a:solidFill>
              </a:rPr>
              <a:t/>
            </a:r>
            <a:br>
              <a:rPr lang="pl-PL" sz="3100" b="1" dirty="0" smtClean="0">
                <a:solidFill>
                  <a:srgbClr val="FFFF00"/>
                </a:solidFill>
              </a:rPr>
            </a:br>
            <a:r>
              <a:rPr lang="pl-PL" sz="3100" b="1" dirty="0" smtClean="0">
                <a:solidFill>
                  <a:srgbClr val="FFFF00"/>
                </a:solidFill>
              </a:rPr>
              <a:t>			Klasy VI</a:t>
            </a:r>
            <a:r>
              <a:rPr lang="pl-PL" sz="3100" dirty="0" smtClean="0">
                <a:solidFill>
                  <a:srgbClr val="FFFF00"/>
                </a:solidFill>
              </a:rPr>
              <a:t/>
            </a:r>
            <a:br>
              <a:rPr lang="pl-PL" sz="3100" dirty="0" smtClean="0">
                <a:solidFill>
                  <a:srgbClr val="FFFF00"/>
                </a:solidFill>
              </a:rPr>
            </a:br>
            <a:r>
              <a:rPr lang="pl-PL" sz="3100" dirty="0" smtClean="0">
                <a:solidFill>
                  <a:srgbClr val="FFFF00"/>
                </a:solidFill>
              </a:rPr>
              <a:t> </a:t>
            </a:r>
            <a:r>
              <a:rPr lang="pl-PL" sz="2400" dirty="0" smtClean="0">
                <a:solidFill>
                  <a:srgbClr val="FFFF00"/>
                </a:solidFill>
              </a:rPr>
              <a:t>Mikołaj </a:t>
            </a:r>
            <a:r>
              <a:rPr lang="pl-PL" sz="2400" dirty="0" err="1" smtClean="0">
                <a:solidFill>
                  <a:srgbClr val="FFFF00"/>
                </a:solidFill>
              </a:rPr>
              <a:t>Poreda</a:t>
            </a:r>
            <a:r>
              <a:rPr lang="pl-PL" sz="2400" dirty="0" smtClean="0">
                <a:solidFill>
                  <a:srgbClr val="FFFF00"/>
                </a:solidFill>
              </a:rPr>
              <a:t>				-	5,55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>	</a:t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Julia </a:t>
            </a:r>
            <a:r>
              <a:rPr lang="pl-PL" sz="2400" dirty="0" err="1" smtClean="0">
                <a:solidFill>
                  <a:srgbClr val="FFFF00"/>
                </a:solidFill>
              </a:rPr>
              <a:t>Poreda</a:t>
            </a:r>
            <a:r>
              <a:rPr lang="pl-PL" sz="2400" dirty="0" smtClean="0">
                <a:solidFill>
                  <a:srgbClr val="FFFF00"/>
                </a:solidFill>
              </a:rPr>
              <a:t>				-	5,55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Mateusz </a:t>
            </a:r>
            <a:r>
              <a:rPr lang="pl-PL" sz="2400" dirty="0" err="1" smtClean="0">
                <a:solidFill>
                  <a:srgbClr val="FFFF00"/>
                </a:solidFill>
              </a:rPr>
              <a:t>Wiktorzak</a:t>
            </a:r>
            <a:r>
              <a:rPr lang="pl-PL" sz="2400" dirty="0" smtClean="0">
                <a:solidFill>
                  <a:srgbClr val="FFFF00"/>
                </a:solidFill>
              </a:rPr>
              <a:t>			-	5,25	</a:t>
            </a:r>
            <a:r>
              <a:rPr lang="pl-PL" sz="24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Mikołaj Matuszewski			-	5,33	</a:t>
            </a:r>
            <a:r>
              <a:rPr lang="pl-PL" sz="24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Tymoteusz </a:t>
            </a:r>
            <a:r>
              <a:rPr lang="pl-PL" sz="2400" dirty="0" err="1" smtClean="0">
                <a:solidFill>
                  <a:srgbClr val="FFFF00"/>
                </a:solidFill>
              </a:rPr>
              <a:t>Żełobowski</a:t>
            </a:r>
            <a:r>
              <a:rPr lang="pl-PL" sz="2400" dirty="0" smtClean="0">
                <a:solidFill>
                  <a:srgbClr val="FFFF00"/>
                </a:solidFill>
              </a:rPr>
              <a:t>			-	5,25	</a:t>
            </a:r>
            <a:r>
              <a:rPr lang="pl-PL" sz="24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Daria Gawryś				-	5,33	</a:t>
            </a:r>
            <a:r>
              <a:rPr lang="pl-PL" sz="24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Remigiusz </a:t>
            </a:r>
            <a:r>
              <a:rPr lang="pl-PL" sz="2400" dirty="0" err="1" smtClean="0">
                <a:solidFill>
                  <a:srgbClr val="FFFF00"/>
                </a:solidFill>
              </a:rPr>
              <a:t>Jaskółowski</a:t>
            </a:r>
            <a:r>
              <a:rPr lang="pl-PL" sz="2400" dirty="0" smtClean="0">
                <a:solidFill>
                  <a:srgbClr val="FFFF00"/>
                </a:solidFill>
              </a:rPr>
              <a:t>			-	5,25	</a:t>
            </a:r>
            <a:r>
              <a:rPr lang="pl-PL" sz="24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Paulina Kaniewska			-	5,25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Ryszard </a:t>
            </a:r>
            <a:r>
              <a:rPr lang="pl-PL" sz="2400" dirty="0" err="1" smtClean="0">
                <a:solidFill>
                  <a:srgbClr val="FFFF00"/>
                </a:solidFill>
              </a:rPr>
              <a:t>Kobiera</a:t>
            </a:r>
            <a:r>
              <a:rPr lang="pl-PL" sz="2400" dirty="0" smtClean="0">
                <a:solidFill>
                  <a:srgbClr val="FFFF00"/>
                </a:solidFill>
              </a:rPr>
              <a:t>				-	5,25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Kacper Łukasik				-	5,66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Zuzanna Mroczek			-	5,58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(stypendium i Nagroda Dyrektora)</a:t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Karolina </a:t>
            </a:r>
            <a:r>
              <a:rPr lang="pl-PL" sz="2400" dirty="0" err="1" smtClean="0">
                <a:solidFill>
                  <a:srgbClr val="FFFF00"/>
                </a:solidFill>
              </a:rPr>
              <a:t>Tataj</a:t>
            </a:r>
            <a:r>
              <a:rPr lang="pl-PL" sz="2400" dirty="0" smtClean="0">
                <a:solidFill>
                  <a:srgbClr val="FFFF00"/>
                </a:solidFill>
              </a:rPr>
              <a:t>				-	5,58	</a:t>
            </a:r>
            <a:r>
              <a:rPr lang="pl-PL" sz="2400" dirty="0" err="1" smtClean="0">
                <a:solidFill>
                  <a:srgbClr val="FFFF00"/>
                </a:solidFill>
              </a:rPr>
              <a:t>wz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400" dirty="0" smtClean="0">
                <a:solidFill>
                  <a:srgbClr val="FFFF00"/>
                </a:solidFill>
              </a:rPr>
              <a:t>(stypendium i Nagroda Dyrektora)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 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6597352"/>
          </a:xfrm>
        </p:spPr>
        <p:txBody>
          <a:bodyPr>
            <a:noAutofit/>
          </a:bodyPr>
          <a:lstStyle/>
          <a:p>
            <a:pPr algn="l"/>
            <a:r>
              <a:rPr lang="pl-PL" sz="3000" b="1" dirty="0" smtClean="0"/>
              <a:t/>
            </a:r>
            <a:br>
              <a:rPr lang="pl-PL" sz="3000" b="1" dirty="0" smtClean="0"/>
            </a:br>
            <a:r>
              <a:rPr lang="pl-PL" sz="3000" b="1" dirty="0" smtClean="0"/>
              <a:t>			</a:t>
            </a:r>
            <a:r>
              <a:rPr lang="pl-PL" sz="3000" b="1" dirty="0" smtClean="0">
                <a:solidFill>
                  <a:srgbClr val="FFFF00"/>
                </a:solidFill>
              </a:rPr>
              <a:t>Klasa </a:t>
            </a:r>
            <a:r>
              <a:rPr lang="pl-PL" sz="3000" b="1" dirty="0">
                <a:solidFill>
                  <a:srgbClr val="FFFF00"/>
                </a:solidFill>
              </a:rPr>
              <a:t>IV </a:t>
            </a:r>
            <a:r>
              <a:rPr lang="pl-PL" sz="3000" b="1" dirty="0" smtClean="0">
                <a:solidFill>
                  <a:srgbClr val="FFFF00"/>
                </a:solidFill>
              </a:rPr>
              <a:t>b</a:t>
            </a:r>
            <a:r>
              <a:rPr lang="pl-PL" sz="3000" dirty="0">
                <a:solidFill>
                  <a:srgbClr val="FFFF00"/>
                </a:solidFill>
              </a:rPr>
              <a:t> </a:t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1. Oleg Aleksandrowicz	      -	  5,17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2. Tytus </a:t>
            </a:r>
            <a:r>
              <a:rPr lang="pl-PL" sz="3000" dirty="0" err="1" smtClean="0">
                <a:solidFill>
                  <a:srgbClr val="FFFF00"/>
                </a:solidFill>
              </a:rPr>
              <a:t>Compała</a:t>
            </a:r>
            <a:r>
              <a:rPr lang="pl-PL" sz="3000" dirty="0" smtClean="0">
                <a:solidFill>
                  <a:srgbClr val="FFFF00"/>
                </a:solidFill>
              </a:rPr>
              <a:t>		      -	  5,00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3. Marysia </a:t>
            </a:r>
            <a:r>
              <a:rPr lang="pl-PL" sz="3000" dirty="0" err="1" smtClean="0">
                <a:solidFill>
                  <a:srgbClr val="FFFF00"/>
                </a:solidFill>
              </a:rPr>
              <a:t>Daroch</a:t>
            </a:r>
            <a:r>
              <a:rPr lang="pl-PL" sz="3000" dirty="0" smtClean="0">
                <a:solidFill>
                  <a:srgbClr val="FFFF00"/>
                </a:solidFill>
              </a:rPr>
              <a:t>	      -	  5,09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4. Oliwia </a:t>
            </a:r>
            <a:r>
              <a:rPr lang="pl-PL" sz="3000" dirty="0" err="1" smtClean="0">
                <a:solidFill>
                  <a:srgbClr val="FFFF00"/>
                </a:solidFill>
              </a:rPr>
              <a:t>Dziurna</a:t>
            </a:r>
            <a:r>
              <a:rPr lang="pl-PL" sz="3000" dirty="0" smtClean="0">
                <a:solidFill>
                  <a:srgbClr val="FFFF00"/>
                </a:solidFill>
              </a:rPr>
              <a:t>		      -	  5,42	    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5. Gabriela Kowalczuk	      -	  4,92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6. Natalia Lorek		      -     5,00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7. Maja Makowska	      -	  5,33	    </a:t>
            </a:r>
            <a:r>
              <a:rPr lang="pl-PL" sz="3000" dirty="0" err="1" smtClean="0">
                <a:solidFill>
                  <a:srgbClr val="FFFF00"/>
                </a:solidFill>
              </a:rPr>
              <a:t>wz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8. Maksymilian Molewski   -	  5,00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9. Piotr Stępniak		      -	  4,92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10. Julia Winnicka</a:t>
            </a:r>
            <a:r>
              <a:rPr lang="pl-PL" sz="3000" dirty="0">
                <a:solidFill>
                  <a:srgbClr val="FFFF00"/>
                </a:solidFill>
              </a:rPr>
              <a:t>	 </a:t>
            </a:r>
            <a:r>
              <a:rPr lang="pl-PL" sz="3000" dirty="0" smtClean="0">
                <a:solidFill>
                  <a:srgbClr val="FFFF00"/>
                </a:solidFill>
              </a:rPr>
              <a:t>     - 	  5,00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11. Piotr Łągiewka</a:t>
            </a:r>
            <a:r>
              <a:rPr lang="pl-PL" sz="3000" dirty="0">
                <a:solidFill>
                  <a:srgbClr val="FFFF00"/>
                </a:solidFill>
              </a:rPr>
              <a:t>	</a:t>
            </a:r>
            <a:r>
              <a:rPr lang="pl-PL" sz="3000" dirty="0" smtClean="0">
                <a:solidFill>
                  <a:srgbClr val="FFFF00"/>
                </a:solidFill>
              </a:rPr>
              <a:t>      -	  4,92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r>
              <a:rPr lang="pl-PL" sz="3000" dirty="0" smtClean="0">
                <a:solidFill>
                  <a:srgbClr val="FFFF00"/>
                </a:solidFill>
              </a:rPr>
              <a:t>12. Jerzy Wojtowicz	      -	  4,83	    </a:t>
            </a:r>
            <a:r>
              <a:rPr lang="pl-PL" sz="3000" dirty="0" err="1" smtClean="0">
                <a:solidFill>
                  <a:srgbClr val="FFFF00"/>
                </a:solidFill>
              </a:rPr>
              <a:t>bdb</a:t>
            </a:r>
            <a:r>
              <a:rPr lang="pl-PL" sz="3000" dirty="0">
                <a:solidFill>
                  <a:srgbClr val="FFFF00"/>
                </a:solidFill>
              </a:rPr>
              <a:t/>
            </a:r>
            <a:br>
              <a:rPr lang="pl-PL" sz="3000" dirty="0">
                <a:solidFill>
                  <a:srgbClr val="FFFF00"/>
                </a:solidFill>
              </a:rPr>
            </a:br>
            <a:endParaRPr lang="pl-PL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pl-PL" b="1" dirty="0" smtClean="0"/>
              <a:t>			</a:t>
            </a:r>
            <a:r>
              <a:rPr lang="pl-PL" sz="3600" b="1" dirty="0" smtClean="0">
                <a:solidFill>
                  <a:srgbClr val="FFFF00"/>
                </a:solidFill>
              </a:rPr>
              <a:t>Klasa </a:t>
            </a:r>
            <a:r>
              <a:rPr lang="pl-PL" sz="3600" b="1" dirty="0" err="1">
                <a:solidFill>
                  <a:srgbClr val="FFFF00"/>
                </a:solidFill>
              </a:rPr>
              <a:t>IVc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>
                <a:solidFill>
                  <a:srgbClr val="FFFF00"/>
                </a:solidFill>
              </a:rPr>
              <a:t> 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1. Aleksandra Sochaczewska   -   5,33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2. Michał </a:t>
            </a:r>
            <a:r>
              <a:rPr lang="pl-PL" sz="3600" dirty="0" err="1" smtClean="0">
                <a:solidFill>
                  <a:srgbClr val="FFFF00"/>
                </a:solidFill>
              </a:rPr>
              <a:t>Ciepieniak</a:t>
            </a:r>
            <a:r>
              <a:rPr lang="pl-PL" sz="3600" dirty="0" smtClean="0">
                <a:solidFill>
                  <a:srgbClr val="FFFF00"/>
                </a:solidFill>
              </a:rPr>
              <a:t>		 -   5,25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3. Kinga </a:t>
            </a:r>
            <a:r>
              <a:rPr lang="pl-PL" sz="3600" dirty="0" err="1" smtClean="0">
                <a:solidFill>
                  <a:srgbClr val="FFFF00"/>
                </a:solidFill>
              </a:rPr>
              <a:t>Gumieniak</a:t>
            </a:r>
            <a:r>
              <a:rPr lang="pl-PL" sz="3600" dirty="0" smtClean="0">
                <a:solidFill>
                  <a:srgbClr val="FFFF00"/>
                </a:solidFill>
              </a:rPr>
              <a:t>		          -   5,25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4. Martyna Siedlecka		 -   5,17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5. Natalia Michalak		          -   5,00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6. Katarzyna </a:t>
            </a:r>
            <a:r>
              <a:rPr lang="pl-PL" sz="3600" dirty="0" err="1" smtClean="0">
                <a:solidFill>
                  <a:srgbClr val="FFFF00"/>
                </a:solidFill>
              </a:rPr>
              <a:t>Liszkiewicz</a:t>
            </a:r>
            <a:r>
              <a:rPr lang="pl-PL" sz="3600" dirty="0" smtClean="0">
                <a:solidFill>
                  <a:srgbClr val="FFFF00"/>
                </a:solidFill>
              </a:rPr>
              <a:t>	          -   4,75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		</a:t>
            </a:r>
            <a:r>
              <a:rPr lang="pl-PL" sz="3600" b="1" dirty="0" smtClean="0">
                <a:solidFill>
                  <a:srgbClr val="FFFF00"/>
                </a:solidFill>
              </a:rPr>
              <a:t>Klasa </a:t>
            </a:r>
            <a:r>
              <a:rPr lang="pl-PL" sz="3600" b="1" dirty="0" err="1" smtClean="0">
                <a:solidFill>
                  <a:srgbClr val="FFFF00"/>
                </a:solidFill>
              </a:rPr>
              <a:t>Va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1. Zofia Stawicka	    -	   5,33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2. Stanisław </a:t>
            </a:r>
            <a:r>
              <a:rPr lang="pl-PL" sz="3600" dirty="0" err="1" smtClean="0">
                <a:solidFill>
                  <a:srgbClr val="FFFF00"/>
                </a:solidFill>
              </a:rPr>
              <a:t>Ciszkiewicz</a:t>
            </a:r>
            <a:r>
              <a:rPr lang="pl-PL" sz="3600" dirty="0" smtClean="0">
                <a:solidFill>
                  <a:srgbClr val="FFFF00"/>
                </a:solidFill>
              </a:rPr>
              <a:t>  -</a:t>
            </a:r>
            <a:r>
              <a:rPr lang="pl-PL" sz="3600" dirty="0">
                <a:solidFill>
                  <a:srgbClr val="FFFF00"/>
                </a:solidFill>
              </a:rPr>
              <a:t>	</a:t>
            </a:r>
            <a:r>
              <a:rPr lang="pl-PL" sz="3600" dirty="0" smtClean="0">
                <a:solidFill>
                  <a:srgbClr val="FFFF00"/>
                </a:solidFill>
              </a:rPr>
              <a:t>   5,17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3. Jakub </a:t>
            </a:r>
            <a:r>
              <a:rPr lang="pl-PL" sz="3600" dirty="0" err="1" smtClean="0">
                <a:solidFill>
                  <a:srgbClr val="FFFF00"/>
                </a:solidFill>
              </a:rPr>
              <a:t>Chabrzyński</a:t>
            </a:r>
            <a:r>
              <a:rPr lang="pl-PL" sz="3600" dirty="0" smtClean="0">
                <a:solidFill>
                  <a:srgbClr val="FFFF00"/>
                </a:solidFill>
              </a:rPr>
              <a:t>	    -	   4,75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4. Patrycja Kulig		    -	   5,08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5. Gabriela Minkiewicz   -	   4,83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6. Kacper Brewiński	    -	   4,75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7. Aleksander </a:t>
            </a:r>
            <a:r>
              <a:rPr lang="pl-PL" sz="3600" dirty="0" err="1" smtClean="0">
                <a:solidFill>
                  <a:srgbClr val="FFFF00"/>
                </a:solidFill>
              </a:rPr>
              <a:t>Komisarczyk</a:t>
            </a:r>
            <a:r>
              <a:rPr lang="pl-PL" sz="3600" dirty="0" smtClean="0">
                <a:solidFill>
                  <a:srgbClr val="FFFF00"/>
                </a:solidFill>
              </a:rPr>
              <a:t> -   5,08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8. Sonia Włodarska	    -	   4,83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9. Ewa </a:t>
            </a:r>
            <a:r>
              <a:rPr lang="pl-PL" sz="3600" dirty="0" err="1" smtClean="0">
                <a:solidFill>
                  <a:srgbClr val="FFFF00"/>
                </a:solidFill>
              </a:rPr>
              <a:t>Ludwiszewska</a:t>
            </a:r>
            <a:r>
              <a:rPr lang="pl-PL" sz="3600" dirty="0" smtClean="0">
                <a:solidFill>
                  <a:srgbClr val="FFFF00"/>
                </a:solidFill>
              </a:rPr>
              <a:t>	    -	   4,75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10. Mai </a:t>
            </a:r>
            <a:r>
              <a:rPr lang="pl-PL" sz="3600" dirty="0" err="1" smtClean="0">
                <a:solidFill>
                  <a:srgbClr val="FFFF00"/>
                </a:solidFill>
              </a:rPr>
              <a:t>Machnacka</a:t>
            </a:r>
            <a:r>
              <a:rPr lang="pl-PL" sz="3600" dirty="0" smtClean="0">
                <a:solidFill>
                  <a:srgbClr val="FFFF00"/>
                </a:solidFill>
              </a:rPr>
              <a:t>	    -	   4,75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 smtClean="0">
                <a:solidFill>
                  <a:srgbClr val="FFFF00"/>
                </a:solidFill>
              </a:rPr>
              <a:t>			Klasa </a:t>
            </a:r>
            <a:r>
              <a:rPr lang="pl-PL" sz="3200" b="1" dirty="0" err="1" smtClean="0">
                <a:solidFill>
                  <a:srgbClr val="FFFF00"/>
                </a:solidFill>
              </a:rPr>
              <a:t>Vb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1. Zofia Górska			-	6,00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2. Nadia Paszyńska		-	5,42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3. Aleksandra Stachyra	-	5,25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4. Kamil Walczak		-	5,00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5. Gabriela Szot			-	5,08	</a:t>
            </a:r>
            <a:r>
              <a:rPr lang="pl-PL" sz="3200" dirty="0" err="1" smtClean="0">
                <a:solidFill>
                  <a:srgbClr val="FFFF00"/>
                </a:solidFill>
              </a:rPr>
              <a:t>bdb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6. Adrian </a:t>
            </a:r>
            <a:r>
              <a:rPr lang="pl-PL" sz="3200" dirty="0" err="1" smtClean="0">
                <a:solidFill>
                  <a:srgbClr val="FFFF00"/>
                </a:solidFill>
              </a:rPr>
              <a:t>Kaźmierczuk</a:t>
            </a:r>
            <a:r>
              <a:rPr lang="pl-PL" sz="3200" dirty="0" smtClean="0">
                <a:solidFill>
                  <a:srgbClr val="FFFF00"/>
                </a:solidFill>
              </a:rPr>
              <a:t> 	-	5,33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7. Natalia Dybczyńska		-	5,08	</a:t>
            </a:r>
            <a:r>
              <a:rPr lang="pl-PL" sz="3200" dirty="0" err="1" smtClean="0">
                <a:solidFill>
                  <a:srgbClr val="FFFF00"/>
                </a:solidFill>
              </a:rPr>
              <a:t>bdb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8. Małgorzata Molska		-	5,08	</a:t>
            </a:r>
            <a:r>
              <a:rPr lang="pl-PL" sz="3200" dirty="0" err="1" smtClean="0">
                <a:solidFill>
                  <a:srgbClr val="FFFF00"/>
                </a:solidFill>
              </a:rPr>
              <a:t>wz</a:t>
            </a:r>
            <a:r>
              <a:rPr lang="pl-PL" sz="3200" dirty="0">
                <a:solidFill>
                  <a:srgbClr val="FFFF00"/>
                </a:solidFill>
              </a:rPr>
              <a:t/>
            </a:r>
            <a:br>
              <a:rPr lang="pl-PL" sz="3200" dirty="0">
                <a:solidFill>
                  <a:srgbClr val="FFFF00"/>
                </a:solidFill>
              </a:rPr>
            </a:br>
            <a:r>
              <a:rPr lang="pl-PL" sz="3200" dirty="0" smtClean="0">
                <a:solidFill>
                  <a:srgbClr val="FFFF00"/>
                </a:solidFill>
              </a:rPr>
              <a:t>9. Anna Domańska		-	5,17	</a:t>
            </a:r>
            <a:r>
              <a:rPr lang="pl-PL" sz="3200" dirty="0" err="1" smtClean="0">
                <a:solidFill>
                  <a:srgbClr val="FFFF00"/>
                </a:solidFill>
              </a:rPr>
              <a:t>bdb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 smtClean="0"/>
              <a:t>			</a:t>
            </a:r>
            <a:r>
              <a:rPr lang="pl-PL" sz="3600" b="1" dirty="0" smtClean="0">
                <a:solidFill>
                  <a:srgbClr val="FFFF00"/>
                </a:solidFill>
              </a:rPr>
              <a:t>Klasa </a:t>
            </a:r>
            <a:r>
              <a:rPr lang="pl-PL" sz="3600" b="1" dirty="0" err="1" smtClean="0">
                <a:solidFill>
                  <a:srgbClr val="FFFF00"/>
                </a:solidFill>
              </a:rPr>
              <a:t>Vc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1. Marta </a:t>
            </a:r>
            <a:r>
              <a:rPr lang="pl-PL" sz="3600" dirty="0" err="1" smtClean="0">
                <a:solidFill>
                  <a:srgbClr val="FFFF00"/>
                </a:solidFill>
              </a:rPr>
              <a:t>Charzyńska</a:t>
            </a:r>
            <a:r>
              <a:rPr lang="pl-PL" sz="3600" dirty="0" smtClean="0">
                <a:solidFill>
                  <a:srgbClr val="FFFF00"/>
                </a:solidFill>
              </a:rPr>
              <a:t> 		- 	5,25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2. Joanna Chylińska		-	4,92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3. Natalia Ciach			-	4,83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4. Julia Jankowska		-	5,50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5. Anna </a:t>
            </a:r>
            <a:r>
              <a:rPr lang="pl-PL" sz="3600" dirty="0" err="1" smtClean="0">
                <a:solidFill>
                  <a:srgbClr val="FFFF00"/>
                </a:solidFill>
              </a:rPr>
              <a:t>Koziestańska</a:t>
            </a:r>
            <a:r>
              <a:rPr lang="pl-PL" sz="3600" dirty="0" smtClean="0">
                <a:solidFill>
                  <a:srgbClr val="FFFF00"/>
                </a:solidFill>
              </a:rPr>
              <a:t>		-	5,33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6. Kamil </a:t>
            </a:r>
            <a:r>
              <a:rPr lang="pl-PL" sz="3600" dirty="0" err="1" smtClean="0">
                <a:solidFill>
                  <a:srgbClr val="FFFF00"/>
                </a:solidFill>
              </a:rPr>
              <a:t>Kunecki</a:t>
            </a:r>
            <a:r>
              <a:rPr lang="pl-PL" sz="3600" dirty="0" smtClean="0">
                <a:solidFill>
                  <a:srgbClr val="FFFF00"/>
                </a:solidFill>
              </a:rPr>
              <a:t> 		-	5,25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7. Olaf Lenczewski		-	4,75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8. Natalia Nowakowska	-	5,50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9. Aleksandra </a:t>
            </a:r>
            <a:r>
              <a:rPr lang="pl-PL" sz="3600" dirty="0" err="1" smtClean="0">
                <a:solidFill>
                  <a:srgbClr val="FFFF00"/>
                </a:solidFill>
              </a:rPr>
              <a:t>Sierocińska</a:t>
            </a:r>
            <a:r>
              <a:rPr lang="pl-PL" sz="3600" dirty="0" smtClean="0">
                <a:solidFill>
                  <a:srgbClr val="FFFF00"/>
                </a:solidFill>
              </a:rPr>
              <a:t>	-	5,00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10. Wiktor Wieczorek		-	4,83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11. Mateusz Wigier		- 	4,75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endParaRPr lang="pl-PL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algn="l"/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>			</a:t>
            </a:r>
            <a:r>
              <a:rPr lang="pl-PL" sz="2400" b="1" dirty="0" smtClean="0">
                <a:solidFill>
                  <a:srgbClr val="FFFF00"/>
                </a:solidFill>
              </a:rPr>
              <a:t>Klasa VI a</a:t>
            </a:r>
            <a:r>
              <a:rPr lang="pl-PL" sz="2400" dirty="0" smtClean="0">
                <a:solidFill>
                  <a:srgbClr val="FFFF00"/>
                </a:solidFill>
              </a:rPr>
              <a:t/>
            </a:r>
            <a:br>
              <a:rPr lang="pl-PL" sz="2400" dirty="0" smtClean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1. Mikołaj </a:t>
            </a:r>
            <a:r>
              <a:rPr lang="pl-PL" sz="2300" dirty="0" err="1" smtClean="0">
                <a:solidFill>
                  <a:srgbClr val="FFFF00"/>
                </a:solidFill>
              </a:rPr>
              <a:t>Poreda</a:t>
            </a:r>
            <a:r>
              <a:rPr lang="pl-PL" sz="2300" dirty="0" smtClean="0">
                <a:solidFill>
                  <a:srgbClr val="FFFF00"/>
                </a:solidFill>
              </a:rPr>
              <a:t>		-	5,55	</a:t>
            </a:r>
            <a:r>
              <a:rPr lang="pl-PL" sz="2300" dirty="0" err="1" smtClean="0">
                <a:solidFill>
                  <a:srgbClr val="FFFF00"/>
                </a:solidFill>
              </a:rPr>
              <a:t>wz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2. Julia </a:t>
            </a:r>
            <a:r>
              <a:rPr lang="pl-PL" sz="2300" dirty="0" err="1" smtClean="0">
                <a:solidFill>
                  <a:srgbClr val="FFFF00"/>
                </a:solidFill>
              </a:rPr>
              <a:t>Poreda</a:t>
            </a:r>
            <a:r>
              <a:rPr lang="pl-PL" sz="2300" dirty="0" smtClean="0">
                <a:solidFill>
                  <a:srgbClr val="FFFF00"/>
                </a:solidFill>
              </a:rPr>
              <a:t>			-	5,55	</a:t>
            </a:r>
            <a:r>
              <a:rPr lang="pl-PL" sz="2300" dirty="0" err="1" smtClean="0">
                <a:solidFill>
                  <a:srgbClr val="FFFF00"/>
                </a:solidFill>
              </a:rPr>
              <a:t>wz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3. Mateusz </a:t>
            </a:r>
            <a:r>
              <a:rPr lang="pl-PL" sz="2300" dirty="0" err="1" smtClean="0">
                <a:solidFill>
                  <a:srgbClr val="FFFF00"/>
                </a:solidFill>
              </a:rPr>
              <a:t>Wiktorzak</a:t>
            </a:r>
            <a:r>
              <a:rPr lang="pl-PL" sz="2300" dirty="0" smtClean="0">
                <a:solidFill>
                  <a:srgbClr val="FFFF00"/>
                </a:solidFill>
              </a:rPr>
              <a:t>		-	5,25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4. Mikołaj Matuszewski	-	5,33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5. Tymoteusz </a:t>
            </a:r>
            <a:r>
              <a:rPr lang="pl-PL" sz="2300" dirty="0" err="1" smtClean="0">
                <a:solidFill>
                  <a:srgbClr val="FFFF00"/>
                </a:solidFill>
              </a:rPr>
              <a:t>Żełobowski</a:t>
            </a:r>
            <a:r>
              <a:rPr lang="pl-PL" sz="2300" dirty="0" smtClean="0">
                <a:solidFill>
                  <a:srgbClr val="FFFF00"/>
                </a:solidFill>
              </a:rPr>
              <a:t>	-	5,25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6. Wiktoria Górka		-	5,08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7. Sandra Borowa		-	4,92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8. Michał Chytry		-	4,82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9. Gabriela Czarnota		-	4,92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10. Daria Gawryś		-	5,33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11. Jacek </a:t>
            </a:r>
            <a:r>
              <a:rPr lang="pl-PL" sz="2300" dirty="0" err="1" smtClean="0">
                <a:solidFill>
                  <a:srgbClr val="FFFF00"/>
                </a:solidFill>
              </a:rPr>
              <a:t>Gerc</a:t>
            </a:r>
            <a:r>
              <a:rPr lang="pl-PL" sz="2300" dirty="0" smtClean="0">
                <a:solidFill>
                  <a:srgbClr val="FFFF00"/>
                </a:solidFill>
              </a:rPr>
              <a:t>			-	5,08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12. Natalia </a:t>
            </a:r>
            <a:r>
              <a:rPr lang="pl-PL" sz="2300" dirty="0" err="1" smtClean="0">
                <a:solidFill>
                  <a:srgbClr val="FFFF00"/>
                </a:solidFill>
              </a:rPr>
              <a:t>Łeska</a:t>
            </a:r>
            <a:r>
              <a:rPr lang="pl-PL" sz="2300" dirty="0" smtClean="0">
                <a:solidFill>
                  <a:srgbClr val="FFFF00"/>
                </a:solidFill>
              </a:rPr>
              <a:t>		-	4,92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13. Barbara Gawron		-	4,83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14. Remigiusz </a:t>
            </a:r>
            <a:r>
              <a:rPr lang="pl-PL" sz="2300" dirty="0" err="1" smtClean="0">
                <a:solidFill>
                  <a:srgbClr val="FFFF00"/>
                </a:solidFill>
              </a:rPr>
              <a:t>Jaskółowski</a:t>
            </a:r>
            <a:r>
              <a:rPr lang="pl-PL" sz="2300" dirty="0" smtClean="0">
                <a:solidFill>
                  <a:srgbClr val="FFFF00"/>
                </a:solidFill>
              </a:rPr>
              <a:t>	-	5,25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15. Magdalena Smolińska	-	4,75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16. Dominika Tańska		-	5,00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300" dirty="0">
                <a:solidFill>
                  <a:srgbClr val="FFFF00"/>
                </a:solidFill>
              </a:rPr>
              <a:t/>
            </a:r>
            <a:br>
              <a:rPr lang="pl-PL" sz="2300" dirty="0">
                <a:solidFill>
                  <a:srgbClr val="FFFF00"/>
                </a:solidFill>
              </a:rPr>
            </a:br>
            <a:r>
              <a:rPr lang="pl-PL" sz="2300" dirty="0" smtClean="0">
                <a:solidFill>
                  <a:srgbClr val="FFFF00"/>
                </a:solidFill>
              </a:rPr>
              <a:t>17. Bartosz </a:t>
            </a:r>
            <a:r>
              <a:rPr lang="pl-PL" sz="2300" dirty="0" err="1" smtClean="0">
                <a:solidFill>
                  <a:srgbClr val="FFFF00"/>
                </a:solidFill>
              </a:rPr>
              <a:t>Ziental</a:t>
            </a:r>
            <a:r>
              <a:rPr lang="pl-PL" sz="2300" dirty="0" smtClean="0">
                <a:solidFill>
                  <a:srgbClr val="FFFF00"/>
                </a:solidFill>
              </a:rPr>
              <a:t>		-	4,83	</a:t>
            </a:r>
            <a:r>
              <a:rPr lang="pl-PL" sz="2300" dirty="0" err="1" smtClean="0">
                <a:solidFill>
                  <a:srgbClr val="FFFF00"/>
                </a:solidFill>
              </a:rPr>
              <a:t>bdb</a:t>
            </a:r>
            <a:r>
              <a:rPr lang="pl-PL" sz="2400" dirty="0">
                <a:solidFill>
                  <a:srgbClr val="FFFF00"/>
                </a:solidFill>
              </a:rPr>
              <a:t/>
            </a:r>
            <a:br>
              <a:rPr lang="pl-PL" sz="2400" dirty="0">
                <a:solidFill>
                  <a:srgbClr val="FFFF00"/>
                </a:solidFill>
              </a:rPr>
            </a:br>
            <a:r>
              <a:rPr lang="pl-PL" sz="2400" dirty="0">
                <a:solidFill>
                  <a:srgbClr val="FFFF0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 anchor="t">
            <a:normAutofit/>
          </a:bodyPr>
          <a:lstStyle/>
          <a:p>
            <a:pPr algn="l"/>
            <a:r>
              <a:rPr lang="pl-PL" sz="3600" b="1" dirty="0" smtClean="0">
                <a:solidFill>
                  <a:srgbClr val="FFFF00"/>
                </a:solidFill>
              </a:rPr>
              <a:t>			Klasa </a:t>
            </a:r>
            <a:r>
              <a:rPr lang="pl-PL" sz="3600" b="1" dirty="0" err="1" smtClean="0">
                <a:solidFill>
                  <a:srgbClr val="FFFF00"/>
                </a:solidFill>
              </a:rPr>
              <a:t>VIb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b="1" dirty="0">
                <a:solidFill>
                  <a:srgbClr val="FFFF00"/>
                </a:solidFill>
              </a:rPr>
              <a:t> </a:t>
            </a:r>
            <a:r>
              <a:rPr lang="pl-PL" sz="3600" b="1" dirty="0" smtClean="0">
                <a:solidFill>
                  <a:srgbClr val="FFFF00"/>
                </a:solidFill>
              </a:rPr>
              <a:t/>
            </a:r>
            <a:br>
              <a:rPr lang="pl-PL" sz="3600" b="1" dirty="0" smtClean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1. Sawa Ostrowska	-	5,00	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/>
              <a:t/>
            </a:r>
            <a:br>
              <a:rPr lang="pl-PL" sz="3600" dirty="0"/>
            </a:b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5602634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 smtClean="0">
                <a:solidFill>
                  <a:srgbClr val="FFFF00"/>
                </a:solidFill>
              </a:rPr>
              <a:t/>
            </a:r>
            <a:br>
              <a:rPr lang="pl-PL" sz="3600" b="1" dirty="0" smtClean="0">
                <a:solidFill>
                  <a:srgbClr val="FFFF00"/>
                </a:solidFill>
              </a:rPr>
            </a:br>
            <a:r>
              <a:rPr lang="pl-PL" sz="3600" b="1" dirty="0">
                <a:solidFill>
                  <a:srgbClr val="FFFF00"/>
                </a:solidFill>
              </a:rPr>
              <a:t/>
            </a:r>
            <a:br>
              <a:rPr lang="pl-PL" sz="3600" b="1" dirty="0">
                <a:solidFill>
                  <a:srgbClr val="FFFF00"/>
                </a:solidFill>
              </a:rPr>
            </a:br>
            <a:r>
              <a:rPr lang="pl-PL" sz="3600" b="1" dirty="0" smtClean="0">
                <a:solidFill>
                  <a:srgbClr val="FFFF00"/>
                </a:solidFill>
              </a:rPr>
              <a:t>			Klasa </a:t>
            </a:r>
            <a:r>
              <a:rPr lang="pl-PL" sz="3600" b="1" dirty="0" err="1" smtClean="0">
                <a:solidFill>
                  <a:srgbClr val="FFFF00"/>
                </a:solidFill>
              </a:rPr>
              <a:t>VIc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1. Paulina Kaniewska		     -   5,25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2. Ryszard </a:t>
            </a:r>
            <a:r>
              <a:rPr lang="pl-PL" sz="3600" dirty="0" err="1" smtClean="0">
                <a:solidFill>
                  <a:srgbClr val="FFFF00"/>
                </a:solidFill>
              </a:rPr>
              <a:t>Kobiera</a:t>
            </a:r>
            <a:r>
              <a:rPr lang="pl-PL" sz="3600" dirty="0" smtClean="0">
                <a:solidFill>
                  <a:srgbClr val="FFFF00"/>
                </a:solidFill>
              </a:rPr>
              <a:t>		     -   5,25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3. Kacper Łukasik		     -   5,66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4. Zuzanna Mroczek 		     -   5,58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5. Karolina </a:t>
            </a:r>
            <a:r>
              <a:rPr lang="pl-PL" sz="3600" dirty="0" err="1" smtClean="0">
                <a:solidFill>
                  <a:srgbClr val="FFFF00"/>
                </a:solidFill>
              </a:rPr>
              <a:t>Tataj</a:t>
            </a:r>
            <a:r>
              <a:rPr lang="pl-PL" sz="3600" dirty="0" smtClean="0">
                <a:solidFill>
                  <a:srgbClr val="FFFF00"/>
                </a:solidFill>
              </a:rPr>
              <a:t> 			     -   5,58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6. Martyna Molewska		     -   4,91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7. Gabriela Stańczyk		     -   5,16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8. Alicja Grądzka			     -   4,91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9. Marzena Laska		     -   4,83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 smtClean="0">
                <a:solidFill>
                  <a:srgbClr val="FFFF00"/>
                </a:solidFill>
              </a:rPr>
              <a:t/>
            </a:r>
            <a:br>
              <a:rPr lang="pl-PL" sz="3600" dirty="0" smtClean="0">
                <a:solidFill>
                  <a:srgbClr val="FFFF00"/>
                </a:solidFill>
              </a:rPr>
            </a:br>
            <a:r>
              <a:rPr lang="pl-PL" sz="3600" dirty="0" smtClean="0">
                <a:solidFill>
                  <a:srgbClr val="FFFF00"/>
                </a:solidFill>
              </a:rPr>
              <a:t>10. Matylda </a:t>
            </a:r>
            <a:r>
              <a:rPr lang="pl-PL" sz="3600" dirty="0" err="1" smtClean="0">
                <a:solidFill>
                  <a:srgbClr val="FFFF00"/>
                </a:solidFill>
              </a:rPr>
              <a:t>Wojtyńska</a:t>
            </a:r>
            <a:r>
              <a:rPr lang="pl-PL" sz="3600" dirty="0" smtClean="0">
                <a:solidFill>
                  <a:srgbClr val="FFFF00"/>
                </a:solidFill>
              </a:rPr>
              <a:t>	     -	4,83	</a:t>
            </a:r>
            <a:r>
              <a:rPr lang="pl-PL" sz="3600" dirty="0" err="1" smtClean="0">
                <a:solidFill>
                  <a:srgbClr val="FFFF00"/>
                </a:solidFill>
              </a:rPr>
              <a:t>wz</a:t>
            </a:r>
            <a:r>
              <a:rPr lang="pl-PL" sz="3600" dirty="0">
                <a:solidFill>
                  <a:srgbClr val="FFFF00"/>
                </a:solidFill>
              </a:rPr>
              <a:t/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3600" dirty="0">
                <a:solidFill>
                  <a:srgbClr val="FFFF00"/>
                </a:solidFill>
              </a:rPr>
              <a:t> </a:t>
            </a:r>
            <a:r>
              <a:rPr lang="pl-PL" sz="3600" dirty="0" smtClean="0">
                <a:solidFill>
                  <a:srgbClr val="FFFF00"/>
                </a:solidFill>
              </a:rPr>
              <a:t>11. Katarzyna </a:t>
            </a:r>
            <a:r>
              <a:rPr lang="pl-PL" sz="3600" dirty="0" err="1" smtClean="0">
                <a:solidFill>
                  <a:srgbClr val="FFFF00"/>
                </a:solidFill>
              </a:rPr>
              <a:t>Kasztelewicz</a:t>
            </a:r>
            <a:r>
              <a:rPr lang="pl-PL" sz="3600" dirty="0" smtClean="0">
                <a:solidFill>
                  <a:srgbClr val="FFFF00"/>
                </a:solidFill>
              </a:rPr>
              <a:t>	     -	4,75	</a:t>
            </a:r>
            <a:r>
              <a:rPr lang="pl-PL" sz="3600" dirty="0" err="1" smtClean="0">
                <a:solidFill>
                  <a:srgbClr val="FFFF00"/>
                </a:solidFill>
              </a:rPr>
              <a:t>bdb</a:t>
            </a:r>
            <a:r>
              <a:rPr lang="pl-PL" sz="3600" dirty="0"/>
              <a:t/>
            </a:r>
            <a:br>
              <a:rPr lang="pl-PL" sz="3600" dirty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0</Words>
  <Application>Microsoft Office PowerPoint</Application>
  <PresentationFormat>Pokaz na ekranie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    Klasa IVa  1. Piotr Dziwulski   - 4,91 bdb 2. Paulina Ginalska - 4,92 wz 3. Wiktoria Grefkowicz - 5,08 wz 4. Róża Makówka  - 5,50 wz 5. Julia Marszałek  - 5,17 wz 6. Filip Mroczek  - 5,33 wz 7. Małgorzata Stefańska - 4,83 bdb 8. Iga Pawłowska  - 5,00 wz 9. Wiktor Kosiński - 4,83 bdb 10. Wojciech Chwastek - 4,75 bdb 11. Karolina Gregorczuk- 4,75 bdb 12. Sebastian Janowski - 5,00 bdb </vt:lpstr>
      <vt:lpstr>    Klasa IV b  1. Oleg Aleksandrowicz       -   5,17     bdb 2. Tytus Compała        -   5,00     bdb 3. Marysia Daroch       -   5,09     bdb 4. Oliwia Dziurna        -   5,42     wz 5. Gabriela Kowalczuk       -   4,92     bdb 6. Natalia Lorek        -     5,00     bdb 7. Maja Makowska       -   5,33     wz 8. Maksymilian Molewski   -   5,00     bdb 9. Piotr Stępniak        -   4,92     bdb 10. Julia Winnicka       -    5,00     bdb 11. Piotr Łągiewka       -   4,92     bdb 12. Jerzy Wojtowicz       -   4,83     bdb </vt:lpstr>
      <vt:lpstr>   Klasa IVc   1. Aleksandra Sochaczewska   -   5,33 wz 2. Michał Ciepieniak   -   5,25 wz 3. Kinga Gumieniak            -   5,25 bdb 4. Martyna Siedlecka   -   5,17 bdb 5. Natalia Michalak            -   5,00 bdb 6. Katarzyna Liszkiewicz           -   4,75 wz </vt:lpstr>
      <vt:lpstr>    Klasa Va 1. Zofia Stawicka     -    5,33 wz 2. Stanisław Ciszkiewicz  -    5,17 wz 3. Jakub Chabrzyński     -    4,75 wz 4. Patrycja Kulig      -    5,08 wz 5. Gabriela Minkiewicz   -    4,83 wz 6. Kacper Brewiński     -    4,75 bdb 7. Aleksander Komisarczyk -   5,08 bdb 8. Sonia Włodarska     -    4,83 wz 9. Ewa Ludwiszewska     -    4,75 bdb 10. Mai Machnacka     -    4,75 wz </vt:lpstr>
      <vt:lpstr>   Klasa Vb 1. Zofia Górska   - 6,00 wz 2. Nadia Paszyńska  - 5,42 wz 3. Aleksandra Stachyra - 5,25 wz 4. Kamil Walczak  - 5,00 wz 5. Gabriela Szot   - 5,08 bdb 6. Adrian Kaźmierczuk  - 5,33 wz 7. Natalia Dybczyńska  - 5,08 bdb 8. Małgorzata Molska  - 5,08 wz 9. Anna Domańska  - 5,17 bdb </vt:lpstr>
      <vt:lpstr>   Klasa Vc 1. Marta Charzyńska   -  5,25 bdb 2. Joanna Chylińska  - 4,92 bdb 3. Natalia Ciach   - 4,83 wz 4. Julia Jankowska  - 5,50 wz 5. Anna Koziestańska  - 5,33 wz 6. Kamil Kunecki   - 5,25 wz 7. Olaf Lenczewski  - 4,75 bdb 8. Natalia Nowakowska - 5,50 wz 9. Aleksandra Sierocińska - 5,00 bdb 10. Wiktor Wieczorek  - 4,83 bdb 11. Mateusz Wigier  -  4,75 bdb </vt:lpstr>
      <vt:lpstr>    Klasa VI a 1. Mikołaj Poreda  - 5,55 wz 2. Julia Poreda   - 5,55 wz 3. Mateusz Wiktorzak  - 5,25 bdb 4. Mikołaj Matuszewski - 5,33 bdb 5. Tymoteusz Żełobowski - 5,25 bdb 6. Wiktoria Górka  - 5,08 bdb 7. Sandra Borowa  - 4,92 bdb 8. Michał Chytry  - 4,82 bdb 9. Gabriela Czarnota  - 4,92 bdb 10. Daria Gawryś  - 5,33 bdb 11. Jacek Gerc   - 5,08 bdb 12. Natalia Łeska  - 4,92 bdb 13. Barbara Gawron  - 4,83 bdb 14. Remigiusz Jaskółowski - 5,25 bdb 15. Magdalena Smolińska - 4,75 bdb 16. Dominika Tańska  - 5,00 bdb 17. Bartosz Ziental  - 4,83 bdb  </vt:lpstr>
      <vt:lpstr>   Klasa VIb   1. Sawa Ostrowska - 5,00  wz </vt:lpstr>
      <vt:lpstr>     Klasa VIc 1. Paulina Kaniewska       -   5,25 wz 2. Ryszard Kobiera       -   5,25 wz 3. Kacper Łukasik       -   5,66 wz 4. Zuzanna Mroczek        -   5,58 wz 5. Karolina Tataj         -   5,58 wz 6. Martyna Molewska       -   4,91 bdb 7. Gabriela Stańczyk       -   5,16 bdb 8. Alicja Grądzka        -   4,91 bdb 9. Marzena Laska       -   4,83 bdb 10. Matylda Wojtyńska      - 4,83 wz  11. Katarzyna Kasztelewicz      - 4,75 bdb </vt:lpstr>
      <vt:lpstr>   Klasy IV  Róża Makówka      - 5,50 wz  (stypendium i Nagroda Dyrektora) Filip Mroczek      - 5,33 wz Oliwia Dziurna     - 5,42 wz  Maja Makowska     - 5,33 wz  Aleksandra Sochaczewska - 5,33 wz  Michał Ciepieniak  - 5,25 wz  Kinga Gumieniak  - 5,25 bdb </vt:lpstr>
      <vt:lpstr>      Klasy V Zofia Stawicka   - 5,33 wz Zofia Górska    - 6,0 wz (stypendium i Nagroda Dyrektora) Nadia Paszyńska   - 5,42 wz Aleksandra Stachyra  - 5,25 wz Adrian Kaźmierczuk  - 5,33 bdb Marta Charzyńska   - 5,25 bdb Julia Jankowska   - 5,50 wz (stypendium i Nagroda Dyrektora) Anna Koziestańska   - 5,33 wz Kamil Kunecki   - 5,25 wz Natalia Nowakowska  - 5,50 wz (stypendium i Nagroda Dyrektora)   </vt:lpstr>
      <vt:lpstr>    Klasy VI  Mikołaj Poreda    - 5,55 wz  (stypendium i Nagroda Dyrektora) Julia Poreda    - 5,55 wz (stypendium i Nagroda Dyrektora) Mateusz Wiktorzak   - 5,25 bdb Mikołaj Matuszewski   - 5,33 bdb Tymoteusz Żełobowski   - 5,25 bdb Daria Gawryś    - 5,33 bdb Remigiusz Jaskółowski   - 5,25 bdb Paulina Kaniewska   - 5,25 wz Ryszard Kobiera    - 5,25 wz Kacper Łukasik    - 5,66 wz (stypendium i Nagroda Dyrektora) Zuzanna Mroczek   - 5,58 wz (stypendium i Nagroda Dyrektora) Karolina Tataj    - 5,58 wz (stypendium i Nagroda Dyrektora)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Samorząd Uczniowski wita na apelu podsumowującym II semestr roku szkolnego 2014/2015</dc:title>
  <dc:creator>Ola</dc:creator>
  <cp:lastModifiedBy>Ola</cp:lastModifiedBy>
  <cp:revision>38</cp:revision>
  <dcterms:created xsi:type="dcterms:W3CDTF">2015-06-23T17:18:39Z</dcterms:created>
  <dcterms:modified xsi:type="dcterms:W3CDTF">2015-06-29T12:20:15Z</dcterms:modified>
</cp:coreProperties>
</file>